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96" y="318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7C2B47-80F6-4191-BE26-7C4DD562DAFC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C7EEA4-0506-4292-A488-920696B3A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486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C78B5B-00EF-C9A8-4CA2-693141DE79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1603B1A-96E0-CE35-50DF-6F8E76FF0B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4509D57-EEE4-7400-38A3-A8246604D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6C61-124E-4799-8B55-57E3877E3A65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A77F38-84E4-0DA0-A7B4-4356E9A33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18CF8D-5949-A573-26EA-1A22C392D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57E8-F499-4BEE-B1CC-E329E56D6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815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ED2355-22D7-4D78-7073-9E5E09980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CE7585B-FCDF-A1A3-1192-3CF12287D2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5666F16-E72B-DD31-6749-265964964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6C61-124E-4799-8B55-57E3877E3A65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2CCEBAA-FC68-BA44-2820-FCB1FE8FE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32CB14D-04CE-F02A-63C9-15642051C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57E8-F499-4BEE-B1CC-E329E56D6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366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4943788-A8EE-A6C2-1D0A-C2717FD9E5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1D65DF2-E03B-97A1-5073-66BB652353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1B7DAD3-A180-E8E7-5BC2-CAB7A6FCD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6C61-124E-4799-8B55-57E3877E3A65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08C9ACF-1276-D97E-1368-6F55BD6A0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4DCF188-2A7B-BFE6-2067-3DC9D048C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57E8-F499-4BEE-B1CC-E329E56D6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2215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D5848C-4764-FBE3-9F6F-C8E620B21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E39716-A6D2-10AD-1826-7219F80BE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B13112-32E2-5538-77C3-A4688C3DF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6C61-124E-4799-8B55-57E3877E3A65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7F89D73-7574-61EB-FA09-226F9911B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2D0E72-6CE9-0689-6A67-B48831F97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57E8-F499-4BEE-B1CC-E329E56D6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4222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38642D-BB3B-60A8-B135-8B9BC325A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FCC2188-7830-ADEA-87DE-C4D1E0884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F8CAEC0-E192-3768-55BB-C5CD47CD9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6C61-124E-4799-8B55-57E3877E3A65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8462C43-9017-C470-F58A-CE10996AE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96D805-395F-3133-F2A1-4BA54C5F7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57E8-F499-4BEE-B1CC-E329E56D6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927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9C9ED6-3484-D20A-E44E-19B44512C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A094D1-E965-0957-6D14-CA345C93F9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7FE4633-0BF0-F062-5DBD-77CFBC7770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8D0401E-7C3E-5EBC-7CB4-02312097B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6C61-124E-4799-8B55-57E3877E3A65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3B0640A-3D2F-1D3C-A49B-E40E9AE99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30D585-6243-48F1-C69C-A1CB9B848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57E8-F499-4BEE-B1CC-E329E56D6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807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4A91FA-BFE5-752A-D096-5BA7BEC7E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DDCFA15-81F6-C1DB-D4C0-2434F9606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C765B95-57A8-3CFF-C335-EDB04E55BD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29579FC-3555-4304-0F45-43C34EE87F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B8A6E72-E4A2-A591-BD74-545B457ADB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94C9C0B-CAB9-777D-A623-865DA1623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6C61-124E-4799-8B55-57E3877E3A65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4AC2C17-4760-2F8D-0E8D-93053BB71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52E32FA-65C4-A310-A708-FFCF35F1F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57E8-F499-4BEE-B1CC-E329E56D6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541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151546-D897-E995-ECC1-C128DB52A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E446BEE-6B67-8F04-0DC8-902223D0B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6C61-124E-4799-8B55-57E3877E3A65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5175401-95DA-8095-F9A3-E3C91A318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1C86E3D-BA66-525B-056A-3AB334E51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57E8-F499-4BEE-B1CC-E329E56D6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4625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19BB9DC-3963-AE03-06E7-4CFE61B2A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6C61-124E-4799-8B55-57E3877E3A65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4F32414-E096-103F-21B1-27E312658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2F5F261-4253-0505-2625-110862102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57E8-F499-4BEE-B1CC-E329E56D6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543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7249DB-1940-B106-D0AE-C4B6A1144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1BE435-078D-2B6D-E341-1B9ACC71E4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13E726C-5A46-1EF1-A37D-7D0DD20AEB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4B75A79-9D2F-7BB5-E1D1-2DD50F1FF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6C61-124E-4799-8B55-57E3877E3A65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6713F95-51C0-5B85-928A-6302F9601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C4F5BB5-1183-AACA-6B2C-6CB2C5CFE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57E8-F499-4BEE-B1CC-E329E56D6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72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9BAC00-E998-817D-A78D-1077502CF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9F9F0BB-2868-6075-A37D-52213AE2CB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169E35D-1FB1-0115-444C-92B573ED80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68F83F3-369D-8FDF-932B-072D09269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6C61-124E-4799-8B55-57E3877E3A65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DDEFF3D-DBFA-6D14-4661-D55866D16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5CC0788-1E4A-AA1E-2E8E-241EAD189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57E8-F499-4BEE-B1CC-E329E56D6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77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C3E83A-164E-F777-6A24-4C421BAAE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B9B4E14-9DE5-3B52-63DF-2426E7C2FA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CD5A11-869D-E2EA-8061-D7ACABFC74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66C61-124E-4799-8B55-57E3877E3A65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65FA70-C99C-ADBF-4252-CD778BDA7B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7E1A9E-08E0-306D-C659-0426246CAD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B57E8-F499-4BEE-B1CC-E329E56D6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954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EE95F433-761B-7C94-C4D4-CE362535A4BA}"/>
              </a:ext>
            </a:extLst>
          </p:cNvPr>
          <p:cNvGrpSpPr/>
          <p:nvPr/>
        </p:nvGrpSpPr>
        <p:grpSpPr>
          <a:xfrm>
            <a:off x="1068051" y="2044700"/>
            <a:ext cx="2168646" cy="2806700"/>
            <a:chOff x="1068051" y="2044700"/>
            <a:chExt cx="2168646" cy="280670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C92A532A-6126-60EB-61A4-D3D069C9C5BB}"/>
                </a:ext>
              </a:extLst>
            </p:cNvPr>
            <p:cNvSpPr/>
            <p:nvPr/>
          </p:nvSpPr>
          <p:spPr>
            <a:xfrm>
              <a:off x="1072374" y="2044700"/>
              <a:ext cx="2160000" cy="28067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Название программы</a:t>
              </a:r>
            </a:p>
            <a:p>
              <a:pPr algn="ctr"/>
              <a:r>
                <a:rPr lang="ru-RU" sz="16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Объем : Х часов</a:t>
              </a:r>
            </a:p>
            <a:p>
              <a:pPr algn="ctr"/>
              <a:r>
                <a:rPr lang="ru-RU" sz="16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Сроки реализации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08F0FD6-003E-0BD2-7175-29A6B735DAF6}"/>
                </a:ext>
              </a:extLst>
            </p:cNvPr>
            <p:cNvSpPr txBox="1"/>
            <p:nvPr/>
          </p:nvSpPr>
          <p:spPr>
            <a:xfrm>
              <a:off x="1076697" y="2044700"/>
              <a:ext cx="2160000" cy="576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>
                  <a:latin typeface="Arial Narrow" panose="020B0606020202030204" pitchFamily="34" charset="0"/>
                </a:rPr>
                <a:t>Повышение квалификации </a:t>
              </a:r>
            </a:p>
          </p:txBody>
        </p:sp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id="{E16922F3-6CF9-5179-8FC9-4836C93F4A81}"/>
                </a:ext>
              </a:extLst>
            </p:cNvPr>
            <p:cNvSpPr/>
            <p:nvPr/>
          </p:nvSpPr>
          <p:spPr>
            <a:xfrm>
              <a:off x="1068051" y="2620700"/>
              <a:ext cx="2153425" cy="3916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3000 руб.</a:t>
              </a:r>
            </a:p>
          </p:txBody>
        </p:sp>
        <p:sp>
          <p:nvSpPr>
            <p:cNvPr id="8" name="Прямоугольник: скругленные углы 7">
              <a:extLst>
                <a:ext uri="{FF2B5EF4-FFF2-40B4-BE49-F238E27FC236}">
                  <a16:creationId xmlns:a16="http://schemas.microsoft.com/office/drawing/2014/main" id="{8A5C9CCB-0A40-96FA-7536-97CB0D0E8020}"/>
                </a:ext>
              </a:extLst>
            </p:cNvPr>
            <p:cNvSpPr/>
            <p:nvPr/>
          </p:nvSpPr>
          <p:spPr>
            <a:xfrm>
              <a:off x="1591056" y="4237301"/>
              <a:ext cx="1408176" cy="20668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/>
                <a:t>подробнее</a:t>
              </a:r>
            </a:p>
          </p:txBody>
        </p:sp>
      </p:grp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0A0D0149-BF14-07C2-AAE0-83D74792C654}"/>
              </a:ext>
            </a:extLst>
          </p:cNvPr>
          <p:cNvGrpSpPr/>
          <p:nvPr/>
        </p:nvGrpSpPr>
        <p:grpSpPr>
          <a:xfrm>
            <a:off x="3927354" y="2062163"/>
            <a:ext cx="2168646" cy="2806700"/>
            <a:chOff x="1068051" y="2044700"/>
            <a:chExt cx="2168646" cy="2806700"/>
          </a:xfrm>
        </p:grpSpPr>
        <p:sp>
          <p:nvSpPr>
            <p:cNvPr id="11" name="Прямоугольник 10">
              <a:extLst>
                <a:ext uri="{FF2B5EF4-FFF2-40B4-BE49-F238E27FC236}">
                  <a16:creationId xmlns:a16="http://schemas.microsoft.com/office/drawing/2014/main" id="{2986EAC2-BF36-1A18-2632-0381617C55BE}"/>
                </a:ext>
              </a:extLst>
            </p:cNvPr>
            <p:cNvSpPr/>
            <p:nvPr/>
          </p:nvSpPr>
          <p:spPr>
            <a:xfrm>
              <a:off x="1072374" y="2044700"/>
              <a:ext cx="2160000" cy="28067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Название программы</a:t>
              </a:r>
            </a:p>
            <a:p>
              <a:pPr algn="ctr"/>
              <a:r>
                <a:rPr lang="ru-RU" sz="16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Объем : Х часов</a:t>
              </a:r>
            </a:p>
            <a:p>
              <a:pPr algn="ctr"/>
              <a:r>
                <a:rPr lang="ru-RU" sz="16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Сроки реализации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5AE68BA-8764-E482-47C1-6CA56FE8EA2A}"/>
                </a:ext>
              </a:extLst>
            </p:cNvPr>
            <p:cNvSpPr txBox="1"/>
            <p:nvPr/>
          </p:nvSpPr>
          <p:spPr>
            <a:xfrm>
              <a:off x="1076697" y="2044700"/>
              <a:ext cx="2160000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>
                  <a:latin typeface="Arial Narrow" panose="020B0606020202030204" pitchFamily="34" charset="0"/>
                </a:rPr>
                <a:t>Профессиональная переподготовка</a:t>
              </a:r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id="{552015E3-7CEE-2437-4CA0-D74A2E9A8811}"/>
                </a:ext>
              </a:extLst>
            </p:cNvPr>
            <p:cNvSpPr/>
            <p:nvPr/>
          </p:nvSpPr>
          <p:spPr>
            <a:xfrm>
              <a:off x="1068051" y="2620700"/>
              <a:ext cx="2153425" cy="3916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3000 руб.</a:t>
              </a:r>
            </a:p>
          </p:txBody>
        </p:sp>
        <p:sp>
          <p:nvSpPr>
            <p:cNvPr id="14" name="Прямоугольник: скругленные углы 13">
              <a:extLst>
                <a:ext uri="{FF2B5EF4-FFF2-40B4-BE49-F238E27FC236}">
                  <a16:creationId xmlns:a16="http://schemas.microsoft.com/office/drawing/2014/main" id="{9788B239-C6B2-1A82-6D0D-A1215B140C9F}"/>
                </a:ext>
              </a:extLst>
            </p:cNvPr>
            <p:cNvSpPr/>
            <p:nvPr/>
          </p:nvSpPr>
          <p:spPr>
            <a:xfrm>
              <a:off x="1591056" y="4237301"/>
              <a:ext cx="1408176" cy="20668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/>
                <a:t>подробнее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281340F8-6ED3-A3D0-8FBE-7178A9A3C616}"/>
              </a:ext>
            </a:extLst>
          </p:cNvPr>
          <p:cNvSpPr txBox="1"/>
          <p:nvPr/>
        </p:nvSpPr>
        <p:spPr>
          <a:xfrm>
            <a:off x="6839712" y="1188720"/>
            <a:ext cx="49926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Оставить ленту слева (у Вас популярно)</a:t>
            </a:r>
          </a:p>
          <a:p>
            <a:r>
              <a:rPr lang="ru-RU" dirty="0"/>
              <a:t>Со следующими вариантами (пока):</a:t>
            </a:r>
          </a:p>
          <a:p>
            <a:r>
              <a:rPr lang="ru-RU" dirty="0"/>
              <a:t>Архив</a:t>
            </a:r>
          </a:p>
          <a:p>
            <a:r>
              <a:rPr lang="ru-RU" dirty="0"/>
              <a:t>Идет запись</a:t>
            </a:r>
          </a:p>
          <a:p>
            <a:r>
              <a:rPr lang="ru-RU" dirty="0"/>
              <a:t>Популярно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17" name="Выноска: изогнутая линия 16">
            <a:extLst>
              <a:ext uri="{FF2B5EF4-FFF2-40B4-BE49-F238E27FC236}">
                <a16:creationId xmlns:a16="http://schemas.microsoft.com/office/drawing/2014/main" id="{1C0C8602-A64E-965D-A45F-C8841E79AA88}"/>
              </a:ext>
            </a:extLst>
          </p:cNvPr>
          <p:cNvSpPr/>
          <p:nvPr/>
        </p:nvSpPr>
        <p:spPr>
          <a:xfrm>
            <a:off x="3327469" y="4868863"/>
            <a:ext cx="3512243" cy="142906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14210"/>
              <a:gd name="adj6" fmla="val -89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Arial Narrow" panose="020B0606020202030204" pitchFamily="34" charset="0"/>
              </a:rPr>
              <a:t>Предусмотреть возможность к названию программы добавлять или иконку академии </a:t>
            </a:r>
            <a:r>
              <a:rPr lang="ru-RU" sz="1600" dirty="0" err="1">
                <a:latin typeface="Arial Narrow" panose="020B0606020202030204" pitchFamily="34" charset="0"/>
              </a:rPr>
              <a:t>Минпросвещения</a:t>
            </a:r>
            <a:r>
              <a:rPr lang="ru-RU" sz="1600" dirty="0">
                <a:latin typeface="Arial Narrow" panose="020B0606020202030204" pitchFamily="34" charset="0"/>
              </a:rPr>
              <a:t> или типа торговой марки ФР (Федеральный реестр)</a:t>
            </a:r>
          </a:p>
        </p:txBody>
      </p:sp>
    </p:spTree>
    <p:extLst>
      <p:ext uri="{BB962C8B-B14F-4D97-AF65-F5344CB8AC3E}">
        <p14:creationId xmlns:p14="http://schemas.microsoft.com/office/powerpoint/2010/main" val="524762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: вправо 4">
            <a:extLst>
              <a:ext uri="{FF2B5EF4-FFF2-40B4-BE49-F238E27FC236}">
                <a16:creationId xmlns:a16="http://schemas.microsoft.com/office/drawing/2014/main" id="{E20E2DA9-FCD3-3D4E-E96C-33866739B016}"/>
              </a:ext>
            </a:extLst>
          </p:cNvPr>
          <p:cNvSpPr/>
          <p:nvPr/>
        </p:nvSpPr>
        <p:spPr>
          <a:xfrm>
            <a:off x="377748" y="188351"/>
            <a:ext cx="2297151" cy="3902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FB0BA0-2FF9-C5F7-BAB0-DC17918E296E}"/>
              </a:ext>
            </a:extLst>
          </p:cNvPr>
          <p:cNvSpPr txBox="1"/>
          <p:nvPr/>
        </p:nvSpPr>
        <p:spPr>
          <a:xfrm>
            <a:off x="2960928" y="188351"/>
            <a:ext cx="2460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Переход на отдельную страницу по кнопке подробнее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AE12B9-9A81-D7A0-4D07-CC9BA48DA048}"/>
              </a:ext>
            </a:extLst>
          </p:cNvPr>
          <p:cNvSpPr txBox="1"/>
          <p:nvPr/>
        </p:nvSpPr>
        <p:spPr>
          <a:xfrm>
            <a:off x="316137" y="1988820"/>
            <a:ext cx="539914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7030A0"/>
                </a:solidFill>
                <a:latin typeface="Arial Narrow" panose="020B0606020202030204" pitchFamily="34" charset="0"/>
              </a:rPr>
              <a:t>Название программы</a:t>
            </a:r>
          </a:p>
          <a:p>
            <a:endParaRPr lang="ru-RU" sz="1600" b="1" dirty="0">
              <a:latin typeface="Arial Narrow" panose="020B0606020202030204" pitchFamily="34" charset="0"/>
            </a:endParaRPr>
          </a:p>
          <a:p>
            <a:endParaRPr lang="ru-RU" sz="1600" b="1" dirty="0">
              <a:latin typeface="Arial Narrow" panose="020B0606020202030204" pitchFamily="34" charset="0"/>
            </a:endParaRPr>
          </a:p>
          <a:p>
            <a:endParaRPr lang="ru-RU" sz="1600" b="1" dirty="0">
              <a:latin typeface="Arial Narrow" panose="020B0606020202030204" pitchFamily="34" charset="0"/>
            </a:endParaRPr>
          </a:p>
          <a:p>
            <a:endParaRPr lang="ru-RU" sz="1600" b="1" dirty="0">
              <a:latin typeface="Arial Narrow" panose="020B0606020202030204" pitchFamily="34" charset="0"/>
            </a:endParaRPr>
          </a:p>
          <a:p>
            <a:endParaRPr lang="ru-RU" sz="1600" b="1" dirty="0">
              <a:latin typeface="Arial Narrow" panose="020B0606020202030204" pitchFamily="34" charset="0"/>
            </a:endParaRPr>
          </a:p>
          <a:p>
            <a:r>
              <a:rPr lang="ru-RU" sz="1600" b="1" dirty="0">
                <a:latin typeface="Arial Narrow" panose="020B0606020202030204" pitchFamily="34" charset="0"/>
              </a:rPr>
              <a:t>Категория слушателей</a:t>
            </a:r>
            <a:r>
              <a:rPr lang="ru-RU" sz="1600" dirty="0">
                <a:latin typeface="Arial Narrow" panose="020B0606020202030204" pitchFamily="34" charset="0"/>
              </a:rPr>
              <a:t>: учителя общеобразовательных школ</a:t>
            </a:r>
          </a:p>
          <a:p>
            <a:r>
              <a:rPr lang="ru-RU" sz="1600" b="1" dirty="0">
                <a:latin typeface="Arial Narrow" panose="020B0606020202030204" pitchFamily="34" charset="0"/>
              </a:rPr>
              <a:t>Цель реализации программы:</a:t>
            </a:r>
          </a:p>
          <a:p>
            <a:r>
              <a:rPr lang="ru-RU" sz="1600" b="1" dirty="0">
                <a:latin typeface="Arial Narrow" panose="020B0606020202030204" pitchFamily="34" charset="0"/>
              </a:rPr>
              <a:t>Объем часов:</a:t>
            </a:r>
          </a:p>
          <a:p>
            <a:r>
              <a:rPr lang="ru-RU" sz="1600" b="1" dirty="0">
                <a:latin typeface="Arial Narrow" panose="020B0606020202030204" pitchFamily="34" charset="0"/>
              </a:rPr>
              <a:t>Документ:</a:t>
            </a:r>
          </a:p>
          <a:p>
            <a:r>
              <a:rPr lang="ru-RU" sz="1600" b="1" dirty="0">
                <a:latin typeface="Arial Narrow" panose="020B0606020202030204" pitchFamily="34" charset="0"/>
              </a:rPr>
              <a:t>Сроки реализации:</a:t>
            </a:r>
          </a:p>
          <a:p>
            <a:r>
              <a:rPr lang="ru-RU" sz="1600" b="1" dirty="0">
                <a:latin typeface="Arial Narrow" panose="020B0606020202030204" pitchFamily="34" charset="0"/>
              </a:rPr>
              <a:t>Стоимость обучения: </a:t>
            </a:r>
            <a:r>
              <a:rPr lang="ru-RU" sz="1600" dirty="0">
                <a:latin typeface="Arial Narrow" panose="020B0606020202030204" pitchFamily="34" charset="0"/>
              </a:rPr>
              <a:t> …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47A33FD-A5B7-BB5E-48F8-A677A1AE1206}"/>
              </a:ext>
            </a:extLst>
          </p:cNvPr>
          <p:cNvSpPr/>
          <p:nvPr/>
        </p:nvSpPr>
        <p:spPr>
          <a:xfrm>
            <a:off x="6313170" y="1988820"/>
            <a:ext cx="2674620" cy="308610"/>
          </a:xfrm>
          <a:prstGeom prst="rect">
            <a:avLst/>
          </a:prstGeom>
          <a:gradFill flip="none" rotWithShape="1">
            <a:gsLst>
              <a:gs pos="0">
                <a:srgbClr val="7030A0"/>
              </a:gs>
              <a:gs pos="8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Arial Narrow" panose="020B0606020202030204" pitchFamily="34" charset="0"/>
              </a:rPr>
              <a:t>ЗАПИСАТЬСЯ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D7D126E-7054-9549-9F58-A1CC860E78AE}"/>
              </a:ext>
            </a:extLst>
          </p:cNvPr>
          <p:cNvSpPr/>
          <p:nvPr/>
        </p:nvSpPr>
        <p:spPr>
          <a:xfrm>
            <a:off x="6313170" y="2411596"/>
            <a:ext cx="2674620" cy="308610"/>
          </a:xfrm>
          <a:prstGeom prst="rect">
            <a:avLst/>
          </a:prstGeom>
          <a:gradFill flip="none" rotWithShape="1">
            <a:gsLst>
              <a:gs pos="0">
                <a:srgbClr val="7030A0"/>
              </a:gs>
              <a:gs pos="8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Arial Narrow" panose="020B0606020202030204" pitchFamily="34" charset="0"/>
              </a:rPr>
              <a:t>РАБОЧАЯ ПРОГРАММА</a:t>
            </a:r>
          </a:p>
        </p:txBody>
      </p:sp>
      <p:sp>
        <p:nvSpPr>
          <p:cNvPr id="11" name="Облачко с текстом: прямоугольное 10">
            <a:extLst>
              <a:ext uri="{FF2B5EF4-FFF2-40B4-BE49-F238E27FC236}">
                <a16:creationId xmlns:a16="http://schemas.microsoft.com/office/drawing/2014/main" id="{9E856ABD-DA8A-AB07-DCC5-237053AF3E11}"/>
              </a:ext>
            </a:extLst>
          </p:cNvPr>
          <p:cNvSpPr/>
          <p:nvPr/>
        </p:nvSpPr>
        <p:spPr>
          <a:xfrm>
            <a:off x="9189720" y="1760220"/>
            <a:ext cx="2834640" cy="731520"/>
          </a:xfrm>
          <a:prstGeom prst="wedgeRectCallout">
            <a:avLst>
              <a:gd name="adj1" fmla="val -59946"/>
              <a:gd name="adj2" fmla="val 6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 Narrow" panose="020B0606020202030204" pitchFamily="34" charset="0"/>
              </a:rPr>
              <a:t>! Кнопки активные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21A4260-2F1D-9E71-7007-ED373B9EB470}"/>
              </a:ext>
            </a:extLst>
          </p:cNvPr>
          <p:cNvSpPr txBox="1"/>
          <p:nvPr/>
        </p:nvSpPr>
        <p:spPr>
          <a:xfrm>
            <a:off x="6313170" y="2891300"/>
            <a:ext cx="267462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Arial Narrow" panose="020B0606020202030204" pitchFamily="34" charset="0"/>
              </a:rPr>
              <a:t>Контакты:</a:t>
            </a:r>
          </a:p>
          <a:p>
            <a:r>
              <a:rPr lang="ru-RU" sz="1400" b="1" dirty="0">
                <a:latin typeface="Arial Narrow" panose="020B0606020202030204" pitchFamily="34" charset="0"/>
              </a:rPr>
              <a:t>Отдел управления качеством образовательной деятельности</a:t>
            </a:r>
            <a:r>
              <a:rPr lang="ru-RU" sz="1400" dirty="0">
                <a:latin typeface="Arial Narrow" panose="020B0606020202030204" pitchFamily="34" charset="0"/>
              </a:rPr>
              <a:t>:</a:t>
            </a:r>
          </a:p>
          <a:p>
            <a:r>
              <a:rPr lang="ru-RU" sz="1400" dirty="0">
                <a:latin typeface="Arial Narrow" panose="020B0606020202030204" pitchFamily="34" charset="0"/>
              </a:rPr>
              <a:t>Телефон</a:t>
            </a:r>
          </a:p>
          <a:p>
            <a:r>
              <a:rPr lang="ru-RU" sz="1400" dirty="0" err="1">
                <a:latin typeface="Arial Narrow" panose="020B0606020202030204" pitchFamily="34" charset="0"/>
              </a:rPr>
              <a:t>Эл.почта</a:t>
            </a:r>
            <a:endParaRPr lang="ru-RU" sz="1400" dirty="0">
              <a:latin typeface="Arial Narrow" panose="020B0606020202030204" pitchFamily="34" charset="0"/>
            </a:endParaRPr>
          </a:p>
          <a:p>
            <a:r>
              <a:rPr lang="ru-RU" sz="1400" b="1" dirty="0">
                <a:latin typeface="Arial Narrow" panose="020B0606020202030204" pitchFamily="34" charset="0"/>
              </a:rPr>
              <a:t>Институт непрерывного образования</a:t>
            </a:r>
            <a:r>
              <a:rPr lang="ru-RU" sz="1400" dirty="0">
                <a:latin typeface="Arial Narrow" panose="020B0606020202030204" pitchFamily="34" charset="0"/>
              </a:rPr>
              <a:t>:</a:t>
            </a:r>
          </a:p>
          <a:p>
            <a:r>
              <a:rPr lang="ru-RU" sz="1400" dirty="0">
                <a:latin typeface="Arial Narrow" panose="020B0606020202030204" pitchFamily="34" charset="0"/>
              </a:rPr>
              <a:t>Телефон</a:t>
            </a:r>
          </a:p>
          <a:p>
            <a:r>
              <a:rPr lang="ru-RU" sz="1400" dirty="0" err="1">
                <a:latin typeface="Arial Narrow" panose="020B0606020202030204" pitchFamily="34" charset="0"/>
              </a:rPr>
              <a:t>Эл.почта</a:t>
            </a:r>
            <a:endParaRPr lang="ru-RU" sz="1400" dirty="0">
              <a:latin typeface="Arial Narrow" panose="020B0606020202030204" pitchFamily="34" charset="0"/>
            </a:endParaRPr>
          </a:p>
          <a:p>
            <a:r>
              <a:rPr lang="ru-RU" sz="1400" b="1" dirty="0">
                <a:latin typeface="Arial Narrow" panose="020B0606020202030204" pitchFamily="34" charset="0"/>
              </a:rPr>
              <a:t>Техническая поддержка</a:t>
            </a:r>
            <a:r>
              <a:rPr lang="ru-RU" sz="1400" dirty="0">
                <a:latin typeface="Arial Narrow" panose="020B0606020202030204" pitchFamily="34" charset="0"/>
              </a:rPr>
              <a:t>: </a:t>
            </a:r>
          </a:p>
          <a:p>
            <a:r>
              <a:rPr lang="ru-RU" sz="1400" dirty="0" err="1">
                <a:latin typeface="Arial Narrow" panose="020B0606020202030204" pitchFamily="34" charset="0"/>
              </a:rPr>
              <a:t>Эл.почта</a:t>
            </a:r>
            <a:r>
              <a:rPr lang="ru-RU" sz="1400" dirty="0"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13" name="Облачко с текстом: прямоугольное 12">
            <a:extLst>
              <a:ext uri="{FF2B5EF4-FFF2-40B4-BE49-F238E27FC236}">
                <a16:creationId xmlns:a16="http://schemas.microsoft.com/office/drawing/2014/main" id="{82A0C982-83B1-419B-CB70-CC057B84DA8C}"/>
              </a:ext>
            </a:extLst>
          </p:cNvPr>
          <p:cNvSpPr/>
          <p:nvPr/>
        </p:nvSpPr>
        <p:spPr>
          <a:xfrm>
            <a:off x="5326380" y="5600700"/>
            <a:ext cx="4434840" cy="731520"/>
          </a:xfrm>
          <a:prstGeom prst="wedgeRectCallout">
            <a:avLst>
              <a:gd name="adj1" fmla="val -41452"/>
              <a:gd name="adj2" fmla="val -137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Блоки одинаковые по размеру (по высоте). Но название часто бывает </a:t>
            </a:r>
            <a:r>
              <a:rPr lang="ru-RU"/>
              <a:t>очень длинное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75519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142</Words>
  <Application>Microsoft Office PowerPoint</Application>
  <PresentationFormat>Широкоэкранный</PresentationFormat>
  <Paragraphs>44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ЦИТ ОГПУ</dc:creator>
  <cp:lastModifiedBy>ЦИТ ОГПУ</cp:lastModifiedBy>
  <cp:revision>1</cp:revision>
  <dcterms:created xsi:type="dcterms:W3CDTF">2023-02-06T05:52:52Z</dcterms:created>
  <dcterms:modified xsi:type="dcterms:W3CDTF">2023-02-06T05:53:08Z</dcterms:modified>
</cp:coreProperties>
</file>